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3891200" cy="43891200"/>
  <p:notesSz cx="6858000" cy="9144000"/>
  <p:defaultTextStyle>
    <a:defPPr>
      <a:defRPr lang="en-US"/>
    </a:defPPr>
    <a:lvl1pPr marL="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36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872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08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744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180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616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052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488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24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A3A5"/>
    <a:srgbClr val="00CC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42" autoAdjust="0"/>
  </p:normalViewPr>
  <p:slideViewPr>
    <p:cSldViewPr>
      <p:cViewPr>
        <p:scale>
          <a:sx n="20" d="100"/>
          <a:sy n="20" d="100"/>
        </p:scale>
        <p:origin x="1980" y="12"/>
      </p:cViewPr>
      <p:guideLst>
        <p:guide orient="horz" pos="13824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3634724"/>
            <a:ext cx="37307520" cy="94081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24871680"/>
            <a:ext cx="30723840" cy="11216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8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2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72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15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58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01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44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539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46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757687"/>
            <a:ext cx="9875520" cy="37449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757687"/>
            <a:ext cx="28895040" cy="37449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649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954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8204164"/>
            <a:ext cx="37307520" cy="8717280"/>
          </a:xfrm>
        </p:spPr>
        <p:txBody>
          <a:bodyPr anchor="t"/>
          <a:lstStyle>
            <a:lvl1pPr algn="l">
              <a:defRPr sz="1919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8602968"/>
            <a:ext cx="37307520" cy="9601197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305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861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2916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4pPr>
            <a:lvl5pPr marL="8777221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5pPr>
            <a:lvl6pPr marL="10971526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6pPr>
            <a:lvl7pPr marL="13165831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7pPr>
            <a:lvl8pPr marL="15360136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8pPr>
            <a:lvl9pPr marL="17554442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389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10241283"/>
            <a:ext cx="19385280" cy="28966164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10241283"/>
            <a:ext cx="19385280" cy="28966164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350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3" y="9824724"/>
            <a:ext cx="19392903" cy="4094477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305" indent="0">
              <a:buNone/>
              <a:defRPr sz="9600" b="1"/>
            </a:lvl2pPr>
            <a:lvl3pPr marL="4388610" indent="0">
              <a:buNone/>
              <a:defRPr sz="8600" b="1"/>
            </a:lvl3pPr>
            <a:lvl4pPr marL="6582916" indent="0">
              <a:buNone/>
              <a:defRPr sz="7700" b="1"/>
            </a:lvl4pPr>
            <a:lvl5pPr marL="8777221" indent="0">
              <a:buNone/>
              <a:defRPr sz="7700" b="1"/>
            </a:lvl5pPr>
            <a:lvl6pPr marL="10971526" indent="0">
              <a:buNone/>
              <a:defRPr sz="7700" b="1"/>
            </a:lvl6pPr>
            <a:lvl7pPr marL="13165831" indent="0">
              <a:buNone/>
              <a:defRPr sz="7700" b="1"/>
            </a:lvl7pPr>
            <a:lvl8pPr marL="15360136" indent="0">
              <a:buNone/>
              <a:defRPr sz="7700" b="1"/>
            </a:lvl8pPr>
            <a:lvl9pPr marL="17554442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3" y="13919201"/>
            <a:ext cx="19392903" cy="25288243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3" y="9824724"/>
            <a:ext cx="19400521" cy="4094477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305" indent="0">
              <a:buNone/>
              <a:defRPr sz="9600" b="1"/>
            </a:lvl2pPr>
            <a:lvl3pPr marL="4388610" indent="0">
              <a:buNone/>
              <a:defRPr sz="8600" b="1"/>
            </a:lvl3pPr>
            <a:lvl4pPr marL="6582916" indent="0">
              <a:buNone/>
              <a:defRPr sz="7700" b="1"/>
            </a:lvl4pPr>
            <a:lvl5pPr marL="8777221" indent="0">
              <a:buNone/>
              <a:defRPr sz="7700" b="1"/>
            </a:lvl5pPr>
            <a:lvl6pPr marL="10971526" indent="0">
              <a:buNone/>
              <a:defRPr sz="7700" b="1"/>
            </a:lvl6pPr>
            <a:lvl7pPr marL="13165831" indent="0">
              <a:buNone/>
              <a:defRPr sz="7700" b="1"/>
            </a:lvl7pPr>
            <a:lvl8pPr marL="15360136" indent="0">
              <a:buNone/>
              <a:defRPr sz="7700" b="1"/>
            </a:lvl8pPr>
            <a:lvl9pPr marL="17554442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3" y="13919201"/>
            <a:ext cx="19400521" cy="25288243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847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6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352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747520"/>
            <a:ext cx="14439902" cy="743712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1" y="1747525"/>
            <a:ext cx="24536400" cy="37459923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9184645"/>
            <a:ext cx="14439902" cy="30022803"/>
          </a:xfrm>
        </p:spPr>
        <p:txBody>
          <a:bodyPr/>
          <a:lstStyle>
            <a:lvl1pPr marL="0" indent="0">
              <a:buNone/>
              <a:defRPr sz="6800"/>
            </a:lvl1pPr>
            <a:lvl2pPr marL="2194305" indent="0">
              <a:buNone/>
              <a:defRPr sz="5700"/>
            </a:lvl2pPr>
            <a:lvl3pPr marL="4388610" indent="0">
              <a:buNone/>
              <a:defRPr sz="4800"/>
            </a:lvl3pPr>
            <a:lvl4pPr marL="6582916" indent="0">
              <a:buNone/>
              <a:defRPr sz="4300"/>
            </a:lvl4pPr>
            <a:lvl5pPr marL="8777221" indent="0">
              <a:buNone/>
              <a:defRPr sz="4300"/>
            </a:lvl5pPr>
            <a:lvl6pPr marL="10971526" indent="0">
              <a:buNone/>
              <a:defRPr sz="4300"/>
            </a:lvl6pPr>
            <a:lvl7pPr marL="13165831" indent="0">
              <a:buNone/>
              <a:defRPr sz="4300"/>
            </a:lvl7pPr>
            <a:lvl8pPr marL="15360136" indent="0">
              <a:buNone/>
              <a:defRPr sz="4300"/>
            </a:lvl8pPr>
            <a:lvl9pPr marL="17554442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752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30723841"/>
            <a:ext cx="26334720" cy="3627123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3921760"/>
            <a:ext cx="26334720" cy="26334720"/>
          </a:xfrm>
        </p:spPr>
        <p:txBody>
          <a:bodyPr/>
          <a:lstStyle>
            <a:lvl1pPr marL="0" indent="0">
              <a:buNone/>
              <a:defRPr sz="15400"/>
            </a:lvl1pPr>
            <a:lvl2pPr marL="2194305" indent="0">
              <a:buNone/>
              <a:defRPr sz="13400"/>
            </a:lvl2pPr>
            <a:lvl3pPr marL="4388610" indent="0">
              <a:buNone/>
              <a:defRPr sz="11500"/>
            </a:lvl3pPr>
            <a:lvl4pPr marL="6582916" indent="0">
              <a:buNone/>
              <a:defRPr sz="9600"/>
            </a:lvl4pPr>
            <a:lvl5pPr marL="8777221" indent="0">
              <a:buNone/>
              <a:defRPr sz="9600"/>
            </a:lvl5pPr>
            <a:lvl6pPr marL="10971526" indent="0">
              <a:buNone/>
              <a:defRPr sz="9600"/>
            </a:lvl6pPr>
            <a:lvl7pPr marL="13165831" indent="0">
              <a:buNone/>
              <a:defRPr sz="9600"/>
            </a:lvl7pPr>
            <a:lvl8pPr marL="15360136" indent="0">
              <a:buNone/>
              <a:defRPr sz="9600"/>
            </a:lvl8pPr>
            <a:lvl9pPr marL="17554442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34350964"/>
            <a:ext cx="26334720" cy="5151117"/>
          </a:xfrm>
        </p:spPr>
        <p:txBody>
          <a:bodyPr/>
          <a:lstStyle>
            <a:lvl1pPr marL="0" indent="0">
              <a:buNone/>
              <a:defRPr sz="6800"/>
            </a:lvl1pPr>
            <a:lvl2pPr marL="2194305" indent="0">
              <a:buNone/>
              <a:defRPr sz="5700"/>
            </a:lvl2pPr>
            <a:lvl3pPr marL="4388610" indent="0">
              <a:buNone/>
              <a:defRPr sz="4800"/>
            </a:lvl3pPr>
            <a:lvl4pPr marL="6582916" indent="0">
              <a:buNone/>
              <a:defRPr sz="4300"/>
            </a:lvl4pPr>
            <a:lvl5pPr marL="8777221" indent="0">
              <a:buNone/>
              <a:defRPr sz="4300"/>
            </a:lvl5pPr>
            <a:lvl6pPr marL="10971526" indent="0">
              <a:buNone/>
              <a:defRPr sz="4300"/>
            </a:lvl6pPr>
            <a:lvl7pPr marL="13165831" indent="0">
              <a:buNone/>
              <a:defRPr sz="4300"/>
            </a:lvl7pPr>
            <a:lvl8pPr marL="15360136" indent="0">
              <a:buNone/>
              <a:defRPr sz="4300"/>
            </a:lvl8pPr>
            <a:lvl9pPr marL="17554442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93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757683"/>
            <a:ext cx="39502080" cy="7315200"/>
          </a:xfrm>
          <a:prstGeom prst="rect">
            <a:avLst/>
          </a:prstGeom>
        </p:spPr>
        <p:txBody>
          <a:bodyPr vert="horz" lIns="438872" tIns="219436" rIns="438872" bIns="21943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10241283"/>
            <a:ext cx="39502080" cy="28966164"/>
          </a:xfrm>
          <a:prstGeom prst="rect">
            <a:avLst/>
          </a:prstGeom>
        </p:spPr>
        <p:txBody>
          <a:bodyPr vert="horz" lIns="438872" tIns="219436" rIns="438872" bIns="21943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40680644"/>
            <a:ext cx="10241280" cy="2336800"/>
          </a:xfrm>
          <a:prstGeom prst="rect">
            <a:avLst/>
          </a:prstGeom>
        </p:spPr>
        <p:txBody>
          <a:bodyPr vert="horz" lIns="438872" tIns="219436" rIns="438872" bIns="219436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B14B2-29F8-49BA-81A3-89EC41C11E22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40680644"/>
            <a:ext cx="13898880" cy="2336800"/>
          </a:xfrm>
          <a:prstGeom prst="rect">
            <a:avLst/>
          </a:prstGeom>
        </p:spPr>
        <p:txBody>
          <a:bodyPr vert="horz" lIns="438872" tIns="219436" rIns="438872" bIns="219436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40680644"/>
            <a:ext cx="10241280" cy="2336800"/>
          </a:xfrm>
          <a:prstGeom prst="rect">
            <a:avLst/>
          </a:prstGeom>
        </p:spPr>
        <p:txBody>
          <a:bodyPr vert="horz" lIns="438872" tIns="219436" rIns="438872" bIns="219436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544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861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729" indent="-1645729" algn="l" defTabSz="438861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746" indent="-1371441" algn="l" defTabSz="4388610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5763" indent="-1097153" algn="l" defTabSz="4388610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068" indent="-1097153" algn="l" defTabSz="438861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4373" indent="-1097153" algn="l" defTabSz="438861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8678" indent="-1097153" algn="l" defTabSz="438861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2983" indent="-1097153" algn="l" defTabSz="438861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7288" indent="-1097153" algn="l" defTabSz="438861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1593" indent="-1097153" algn="l" defTabSz="438861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61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305" algn="l" defTabSz="438861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610" algn="l" defTabSz="438861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2916" algn="l" defTabSz="438861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221" algn="l" defTabSz="438861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1526" algn="l" defTabSz="438861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5831" algn="l" defTabSz="438861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0136" algn="l" defTabSz="438861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4442" algn="l" defTabSz="438861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arrotondato 1"/>
          <p:cNvSpPr/>
          <p:nvPr/>
        </p:nvSpPr>
        <p:spPr>
          <a:xfrm>
            <a:off x="368336" y="381000"/>
            <a:ext cx="43141864" cy="5839876"/>
          </a:xfrm>
          <a:prstGeom prst="roundRect">
            <a:avLst>
              <a:gd name="adj" fmla="val 12507"/>
            </a:avLst>
          </a:prstGeom>
          <a:noFill/>
          <a:ln w="127000">
            <a:solidFill>
              <a:srgbClr val="35A3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CasellaDiTesto 23"/>
          <p:cNvSpPr txBox="1"/>
          <p:nvPr/>
        </p:nvSpPr>
        <p:spPr>
          <a:xfrm>
            <a:off x="8153400" y="1266654"/>
            <a:ext cx="2860177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2400"/>
              </a:spcBef>
              <a:spcAft>
                <a:spcPts val="2400"/>
              </a:spcAft>
            </a:pPr>
            <a:r>
              <a:rPr lang="en-US" sz="8800" b="1" kern="0" dirty="0">
                <a:latin typeface="Arial" pitchFamily="34" charset="0"/>
                <a:cs typeface="Arial" pitchFamily="34" charset="0"/>
              </a:rPr>
              <a:t>Paper Title should be 96pt font</a:t>
            </a:r>
          </a:p>
          <a:p>
            <a:pPr algn="ctr">
              <a:spcBef>
                <a:spcPts val="2400"/>
              </a:spcBef>
              <a:spcAft>
                <a:spcPts val="2400"/>
              </a:spcAft>
            </a:pPr>
            <a:r>
              <a:rPr lang="en-US" sz="6600" b="1" dirty="0">
                <a:latin typeface="Arial" pitchFamily="34" charset="0"/>
                <a:cs typeface="Arial" pitchFamily="34" charset="0"/>
              </a:rPr>
              <a:t>Author(s) Name</a:t>
            </a:r>
            <a:r>
              <a:rPr lang="en-US" sz="6600" b="1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6600" b="1" dirty="0">
                <a:latin typeface="Arial" pitchFamily="34" charset="0"/>
                <a:cs typeface="Arial" pitchFamily="34" charset="0"/>
              </a:rPr>
              <a:t>, Author(s) Name</a:t>
            </a:r>
            <a:r>
              <a:rPr lang="en-US" sz="6600" b="1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6600" b="1" dirty="0">
                <a:latin typeface="Arial" pitchFamily="34" charset="0"/>
                <a:cs typeface="Arial" pitchFamily="34" charset="0"/>
              </a:rPr>
              <a:t>, Author(s) Name</a:t>
            </a:r>
            <a:r>
              <a:rPr lang="en-US" sz="6600" b="1" baseline="30000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6600" b="1" dirty="0">
                <a:latin typeface="Arial" pitchFamily="34" charset="0"/>
                <a:cs typeface="Arial" pitchFamily="34" charset="0"/>
              </a:rPr>
              <a:t>, ….</a:t>
            </a:r>
          </a:p>
          <a:p>
            <a:pPr algn="ctr">
              <a:spcBef>
                <a:spcPts val="1200"/>
              </a:spcBef>
              <a:spcAft>
                <a:spcPts val="2400"/>
              </a:spcAft>
            </a:pPr>
            <a:r>
              <a:rPr lang="en-US" sz="5400" b="1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5400" b="1" dirty="0">
                <a:latin typeface="Arial" pitchFamily="34" charset="0"/>
                <a:cs typeface="Arial" pitchFamily="34" charset="0"/>
              </a:rPr>
              <a:t>Author(s) Affiliation, </a:t>
            </a:r>
            <a:r>
              <a:rPr lang="en-US" sz="5400" b="1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5400" b="1" dirty="0">
                <a:latin typeface="Arial" pitchFamily="34" charset="0"/>
                <a:cs typeface="Arial" pitchFamily="34" charset="0"/>
              </a:rPr>
              <a:t>Author(s) Affiliation, </a:t>
            </a:r>
            <a:r>
              <a:rPr lang="en-US" sz="5400" b="1" baseline="30000" dirty="0">
                <a:latin typeface="Arial" pitchFamily="34" charset="0"/>
                <a:cs typeface="Arial" pitchFamily="34" charset="0"/>
              </a:rPr>
              <a:t>3,4,5</a:t>
            </a:r>
            <a:r>
              <a:rPr lang="en-US" sz="5400" b="1" dirty="0">
                <a:latin typeface="Arial" pitchFamily="34" charset="0"/>
                <a:cs typeface="Arial" pitchFamily="34" charset="0"/>
              </a:rPr>
              <a:t> Author(s) Affiliation</a:t>
            </a:r>
            <a:endParaRPr lang="it-IT" sz="5400" dirty="0"/>
          </a:p>
        </p:txBody>
      </p:sp>
      <p:sp>
        <p:nvSpPr>
          <p:cNvPr id="29" name="Rettangolo arrotondato 28"/>
          <p:cNvSpPr/>
          <p:nvPr/>
        </p:nvSpPr>
        <p:spPr>
          <a:xfrm>
            <a:off x="368336" y="6571735"/>
            <a:ext cx="43141864" cy="36938465"/>
          </a:xfrm>
          <a:prstGeom prst="roundRect">
            <a:avLst>
              <a:gd name="adj" fmla="val 2413"/>
            </a:avLst>
          </a:prstGeom>
          <a:noFill/>
          <a:ln w="127000">
            <a:solidFill>
              <a:srgbClr val="35A3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865680" y="6990945"/>
            <a:ext cx="41035992" cy="22029738"/>
          </a:xfrm>
          <a:ln w="76200"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>
                <a:latin typeface="Cambria" panose="02040503050406030204" pitchFamily="18" charset="0"/>
                <a:cs typeface="Arial" pitchFamily="34" charset="0"/>
              </a:rPr>
              <a:t>This poster template is provided as a sample only.  You may change the layout of your poster if you prefer however the maximum poster dimensions allowed will be 4ft x 4ft (1.21m x 1.21m) as that will be the size of the poster boards. </a:t>
            </a:r>
          </a:p>
          <a:p>
            <a:pPr marL="0" indent="0">
              <a:buNone/>
            </a:pPr>
            <a:r>
              <a:rPr lang="en-US" sz="6000" dirty="0">
                <a:latin typeface="Cambria" panose="02040503050406030204" pitchFamily="18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r>
              <a:rPr lang="en-US" sz="6000" dirty="0">
                <a:latin typeface="Cambria" panose="02040503050406030204" pitchFamily="18" charset="0"/>
                <a:cs typeface="Arial" pitchFamily="34" charset="0"/>
              </a:rPr>
              <a:t>The following are guidelines recommended by </a:t>
            </a:r>
            <a:r>
              <a:rPr lang="en-US" sz="6000" dirty="0" smtClean="0">
                <a:latin typeface="Cambria" panose="02040503050406030204" pitchFamily="18" charset="0"/>
                <a:cs typeface="Arial" pitchFamily="34" charset="0"/>
              </a:rPr>
              <a:t>ICOT 2023 </a:t>
            </a:r>
            <a:r>
              <a:rPr lang="en-US" sz="6000" dirty="0">
                <a:latin typeface="Cambria" panose="02040503050406030204" pitchFamily="18" charset="0"/>
                <a:cs typeface="Arial" pitchFamily="34" charset="0"/>
              </a:rPr>
              <a:t>for all posters to follow:</a:t>
            </a:r>
          </a:p>
          <a:p>
            <a:pPr marL="0" indent="0">
              <a:buNone/>
            </a:pPr>
            <a:endParaRPr lang="en-US" sz="6000" u="sng" dirty="0">
              <a:latin typeface="Cambria" panose="02040503050406030204" pitchFamily="18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6000" u="sng" dirty="0">
                <a:latin typeface="Cambria" panose="02040503050406030204" pitchFamily="18" charset="0"/>
                <a:cs typeface="Arial" pitchFamily="34" charset="0"/>
              </a:rPr>
              <a:t>Recommended Guidelines</a:t>
            </a:r>
          </a:p>
          <a:p>
            <a:pPr>
              <a:buFontTx/>
              <a:buAutoNum type="arabicPeriod"/>
            </a:pPr>
            <a:r>
              <a:rPr lang="en-US" sz="6000" dirty="0">
                <a:latin typeface="Cambria" panose="02040503050406030204" pitchFamily="18" charset="0"/>
                <a:cs typeface="Arial" pitchFamily="34" charset="0"/>
              </a:rPr>
              <a:t>Font should be sans serif type such as Arial or Helvetica</a:t>
            </a:r>
          </a:p>
          <a:p>
            <a:pPr>
              <a:buFontTx/>
              <a:buAutoNum type="arabicPeriod"/>
            </a:pPr>
            <a:r>
              <a:rPr lang="en-US" sz="6000" dirty="0">
                <a:latin typeface="Cambria" panose="02040503050406030204" pitchFamily="18" charset="0"/>
                <a:cs typeface="Arial" pitchFamily="34" charset="0"/>
              </a:rPr>
              <a:t>Headings should be 48pt or larger</a:t>
            </a:r>
          </a:p>
          <a:p>
            <a:pPr>
              <a:buFontTx/>
              <a:buAutoNum type="arabicPeriod"/>
            </a:pPr>
            <a:r>
              <a:rPr lang="en-US" sz="6000" dirty="0">
                <a:latin typeface="Cambria" panose="02040503050406030204" pitchFamily="18" charset="0"/>
                <a:cs typeface="Arial" pitchFamily="34" charset="0"/>
              </a:rPr>
              <a:t>Text should be 36pt or larger</a:t>
            </a:r>
          </a:p>
          <a:p>
            <a:pPr>
              <a:buFontTx/>
              <a:buAutoNum type="arabicPeriod"/>
            </a:pPr>
            <a:r>
              <a:rPr lang="en-US" sz="6000" dirty="0">
                <a:latin typeface="Cambria" panose="02040503050406030204" pitchFamily="18" charset="0"/>
                <a:cs typeface="Arial" pitchFamily="34" charset="0"/>
              </a:rPr>
              <a:t>The smallest text size in figures and tables should be 24pt or larger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04041" y="729082"/>
            <a:ext cx="5143711" cy="514371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442674" y="766691"/>
            <a:ext cx="5061857" cy="157451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57150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ICOT-2023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4123247"/>
            <a:ext cx="7913383" cy="143935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756291" y="2133600"/>
            <a:ext cx="9144000" cy="1676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i="1" dirty="0" smtClean="0"/>
              <a:t>The 11</a:t>
            </a:r>
            <a:r>
              <a:rPr lang="en-US" sz="4400" b="1" i="1" baseline="30000" dirty="0" smtClean="0"/>
              <a:t>th</a:t>
            </a:r>
            <a:r>
              <a:rPr lang="en-US" sz="4400" b="1" i="1" dirty="0" smtClean="0"/>
              <a:t> International Conference on Orange Technology</a:t>
            </a:r>
            <a:endParaRPr lang="en-IN" sz="4400" b="1" i="1" dirty="0"/>
          </a:p>
        </p:txBody>
      </p:sp>
    </p:spTree>
    <p:extLst>
      <p:ext uri="{BB962C8B-B14F-4D97-AF65-F5344CB8AC3E}">
        <p14:creationId xmlns:p14="http://schemas.microsoft.com/office/powerpoint/2010/main" val="479732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140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mlendl</dc:creator>
  <cp:lastModifiedBy>USER</cp:lastModifiedBy>
  <cp:revision>25</cp:revision>
  <dcterms:created xsi:type="dcterms:W3CDTF">2015-08-27T15:30:56Z</dcterms:created>
  <dcterms:modified xsi:type="dcterms:W3CDTF">2023-12-01T07:32:18Z</dcterms:modified>
</cp:coreProperties>
</file>