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42" autoAdjust="0"/>
  </p:normalViewPr>
  <p:slideViewPr>
    <p:cSldViewPr>
      <p:cViewPr>
        <p:scale>
          <a:sx n="20" d="100"/>
          <a:sy n="20" d="100"/>
        </p:scale>
        <p:origin x="1980" y="12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3634724"/>
            <a:ext cx="3730752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4871680"/>
            <a:ext cx="3072384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757687"/>
            <a:ext cx="987552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757687"/>
            <a:ext cx="2889504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8204164"/>
            <a:ext cx="37307520" cy="8717280"/>
          </a:xfrm>
        </p:spPr>
        <p:txBody>
          <a:bodyPr anchor="t"/>
          <a:lstStyle>
            <a:lvl1pPr algn="l">
              <a:defRPr sz="191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8602968"/>
            <a:ext cx="3730752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05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6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9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22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52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583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13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44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10241283"/>
            <a:ext cx="19385280" cy="28966164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10241283"/>
            <a:ext cx="19385280" cy="28966164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9824724"/>
            <a:ext cx="19392903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05" indent="0">
              <a:buNone/>
              <a:defRPr sz="9600" b="1"/>
            </a:lvl2pPr>
            <a:lvl3pPr marL="4388610" indent="0">
              <a:buNone/>
              <a:defRPr sz="8600" b="1"/>
            </a:lvl3pPr>
            <a:lvl4pPr marL="6582916" indent="0">
              <a:buNone/>
              <a:defRPr sz="7700" b="1"/>
            </a:lvl4pPr>
            <a:lvl5pPr marL="8777221" indent="0">
              <a:buNone/>
              <a:defRPr sz="7700" b="1"/>
            </a:lvl5pPr>
            <a:lvl6pPr marL="10971526" indent="0">
              <a:buNone/>
              <a:defRPr sz="7700" b="1"/>
            </a:lvl6pPr>
            <a:lvl7pPr marL="13165831" indent="0">
              <a:buNone/>
              <a:defRPr sz="7700" b="1"/>
            </a:lvl7pPr>
            <a:lvl8pPr marL="15360136" indent="0">
              <a:buNone/>
              <a:defRPr sz="7700" b="1"/>
            </a:lvl8pPr>
            <a:lvl9pPr marL="17554442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3919201"/>
            <a:ext cx="19392903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9824724"/>
            <a:ext cx="19400521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05" indent="0">
              <a:buNone/>
              <a:defRPr sz="9600" b="1"/>
            </a:lvl2pPr>
            <a:lvl3pPr marL="4388610" indent="0">
              <a:buNone/>
              <a:defRPr sz="8600" b="1"/>
            </a:lvl3pPr>
            <a:lvl4pPr marL="6582916" indent="0">
              <a:buNone/>
              <a:defRPr sz="7700" b="1"/>
            </a:lvl4pPr>
            <a:lvl5pPr marL="8777221" indent="0">
              <a:buNone/>
              <a:defRPr sz="7700" b="1"/>
            </a:lvl5pPr>
            <a:lvl6pPr marL="10971526" indent="0">
              <a:buNone/>
              <a:defRPr sz="7700" b="1"/>
            </a:lvl6pPr>
            <a:lvl7pPr marL="13165831" indent="0">
              <a:buNone/>
              <a:defRPr sz="7700" b="1"/>
            </a:lvl7pPr>
            <a:lvl8pPr marL="15360136" indent="0">
              <a:buNone/>
              <a:defRPr sz="7700" b="1"/>
            </a:lvl8pPr>
            <a:lvl9pPr marL="17554442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3919201"/>
            <a:ext cx="19400521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747520"/>
            <a:ext cx="14439902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747525"/>
            <a:ext cx="245364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9184645"/>
            <a:ext cx="14439902" cy="30022803"/>
          </a:xfrm>
        </p:spPr>
        <p:txBody>
          <a:bodyPr/>
          <a:lstStyle>
            <a:lvl1pPr marL="0" indent="0">
              <a:buNone/>
              <a:defRPr sz="6800"/>
            </a:lvl1pPr>
            <a:lvl2pPr marL="2194305" indent="0">
              <a:buNone/>
              <a:defRPr sz="5700"/>
            </a:lvl2pPr>
            <a:lvl3pPr marL="4388610" indent="0">
              <a:buNone/>
              <a:defRPr sz="4800"/>
            </a:lvl3pPr>
            <a:lvl4pPr marL="6582916" indent="0">
              <a:buNone/>
              <a:defRPr sz="4300"/>
            </a:lvl4pPr>
            <a:lvl5pPr marL="8777221" indent="0">
              <a:buNone/>
              <a:defRPr sz="4300"/>
            </a:lvl5pPr>
            <a:lvl6pPr marL="10971526" indent="0">
              <a:buNone/>
              <a:defRPr sz="4300"/>
            </a:lvl6pPr>
            <a:lvl7pPr marL="13165831" indent="0">
              <a:buNone/>
              <a:defRPr sz="4300"/>
            </a:lvl7pPr>
            <a:lvl8pPr marL="15360136" indent="0">
              <a:buNone/>
              <a:defRPr sz="4300"/>
            </a:lvl8pPr>
            <a:lvl9pPr marL="17554442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30723841"/>
            <a:ext cx="2633472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921760"/>
            <a:ext cx="2633472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305" indent="0">
              <a:buNone/>
              <a:defRPr sz="13400"/>
            </a:lvl2pPr>
            <a:lvl3pPr marL="4388610" indent="0">
              <a:buNone/>
              <a:defRPr sz="11500"/>
            </a:lvl3pPr>
            <a:lvl4pPr marL="6582916" indent="0">
              <a:buNone/>
              <a:defRPr sz="9600"/>
            </a:lvl4pPr>
            <a:lvl5pPr marL="8777221" indent="0">
              <a:buNone/>
              <a:defRPr sz="9600"/>
            </a:lvl5pPr>
            <a:lvl6pPr marL="10971526" indent="0">
              <a:buNone/>
              <a:defRPr sz="9600"/>
            </a:lvl6pPr>
            <a:lvl7pPr marL="13165831" indent="0">
              <a:buNone/>
              <a:defRPr sz="9600"/>
            </a:lvl7pPr>
            <a:lvl8pPr marL="15360136" indent="0">
              <a:buNone/>
              <a:defRPr sz="9600"/>
            </a:lvl8pPr>
            <a:lvl9pPr marL="1755444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34350964"/>
            <a:ext cx="26334720" cy="5151117"/>
          </a:xfrm>
        </p:spPr>
        <p:txBody>
          <a:bodyPr/>
          <a:lstStyle>
            <a:lvl1pPr marL="0" indent="0">
              <a:buNone/>
              <a:defRPr sz="6800"/>
            </a:lvl1pPr>
            <a:lvl2pPr marL="2194305" indent="0">
              <a:buNone/>
              <a:defRPr sz="5700"/>
            </a:lvl2pPr>
            <a:lvl3pPr marL="4388610" indent="0">
              <a:buNone/>
              <a:defRPr sz="4800"/>
            </a:lvl3pPr>
            <a:lvl4pPr marL="6582916" indent="0">
              <a:buNone/>
              <a:defRPr sz="4300"/>
            </a:lvl4pPr>
            <a:lvl5pPr marL="8777221" indent="0">
              <a:buNone/>
              <a:defRPr sz="4300"/>
            </a:lvl5pPr>
            <a:lvl6pPr marL="10971526" indent="0">
              <a:buNone/>
              <a:defRPr sz="4300"/>
            </a:lvl6pPr>
            <a:lvl7pPr marL="13165831" indent="0">
              <a:buNone/>
              <a:defRPr sz="4300"/>
            </a:lvl7pPr>
            <a:lvl8pPr marL="15360136" indent="0">
              <a:buNone/>
              <a:defRPr sz="4300"/>
            </a:lvl8pPr>
            <a:lvl9pPr marL="17554442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241283"/>
            <a:ext cx="39502080" cy="28966164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40680644"/>
            <a:ext cx="10241280" cy="23368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40680644"/>
            <a:ext cx="13898880" cy="23368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40680644"/>
            <a:ext cx="10241280" cy="23368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61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29" indent="-1645729" algn="l" defTabSz="438861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746" indent="-1371441" algn="l" defTabSz="438861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763" indent="-1097153" algn="l" defTabSz="438861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068" indent="-1097153" algn="l" defTabSz="438861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373" indent="-1097153" algn="l" defTabSz="438861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678" indent="-1097153" algn="l" defTabSz="438861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983" indent="-1097153" algn="l" defTabSz="438861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288" indent="-1097153" algn="l" defTabSz="438861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593" indent="-1097153" algn="l" defTabSz="438861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05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610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916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221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526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831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136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442" algn="l" defTabSz="43886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68336" y="381000"/>
            <a:ext cx="43141864" cy="5839876"/>
          </a:xfrm>
          <a:prstGeom prst="roundRect">
            <a:avLst>
              <a:gd name="adj" fmla="val 12507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8153400" y="1266654"/>
            <a:ext cx="286017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8800" b="1" kern="0" dirty="0">
                <a:latin typeface="Arial" pitchFamily="34" charset="0"/>
                <a:cs typeface="Arial" pitchFamily="34" charset="0"/>
              </a:rPr>
              <a:t>Paper Title should be 96pt font</a:t>
            </a:r>
          </a:p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6600" b="1" dirty="0">
                <a:latin typeface="Arial" pitchFamily="34" charset="0"/>
                <a:cs typeface="Arial" pitchFamily="34" charset="0"/>
              </a:rPr>
              <a:t>Author(s) Name</a:t>
            </a: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, ….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3,4,5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Author(s) Affiliation</a:t>
            </a:r>
            <a:endParaRPr lang="it-IT" sz="5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368336" y="6571735"/>
            <a:ext cx="43141864" cy="36938465"/>
          </a:xfrm>
          <a:prstGeom prst="roundRect">
            <a:avLst>
              <a:gd name="adj" fmla="val 2413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65680" y="6990945"/>
            <a:ext cx="41035992" cy="22029738"/>
          </a:xfrm>
          <a:ln w="762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This poster template is provided as a sample only.  You may change the layout of your poster if you prefer however the maximum poster dimensions allowed will be 4ft x 4ft (1.21m x 1.21m) as that will be the size of the poster boards.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following are guidelines recommended by </a:t>
            </a:r>
            <a:r>
              <a:rPr lang="en-US" sz="6000" dirty="0" smtClean="0">
                <a:latin typeface="Cambria" panose="02040503050406030204" pitchFamily="18" charset="0"/>
                <a:cs typeface="Arial" pitchFamily="34" charset="0"/>
              </a:rPr>
              <a:t>ICOT 2023 </a:t>
            </a: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for all posters to follow:</a:t>
            </a:r>
          </a:p>
          <a:p>
            <a:pPr marL="0" indent="0">
              <a:buNone/>
            </a:pPr>
            <a:endParaRPr lang="en-US" sz="6000" u="sng" dirty="0">
              <a:latin typeface="Cambria" panose="020405030504060302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u="sng" dirty="0">
                <a:latin typeface="Cambria" panose="02040503050406030204" pitchFamily="18" charset="0"/>
                <a:cs typeface="Arial" pitchFamily="34" charset="0"/>
              </a:rPr>
              <a:t>Recommended Guidelines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Font should be sans serif type such as Arial or Helvetica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Headings should be 48pt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Text should be 36pt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smallest text size in figures and tables should be 24pt or larger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4041" y="729082"/>
            <a:ext cx="5143711" cy="51437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42674" y="766691"/>
            <a:ext cx="5061857" cy="15745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5715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ICOT-2023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123247"/>
            <a:ext cx="7913383" cy="14393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56291" y="2133600"/>
            <a:ext cx="9144000" cy="16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The 11</a:t>
            </a:r>
            <a:r>
              <a:rPr lang="en-US" sz="4400" b="1" i="1" baseline="30000" dirty="0" smtClean="0"/>
              <a:t>th</a:t>
            </a:r>
            <a:r>
              <a:rPr lang="en-US" sz="4400" b="1" i="1" dirty="0" smtClean="0"/>
              <a:t> International Conference on Orange Technology</a:t>
            </a:r>
            <a:endParaRPr lang="en-IN" sz="4400" b="1" i="1" dirty="0"/>
          </a:p>
        </p:txBody>
      </p:sp>
    </p:spTree>
    <p:extLst>
      <p:ext uri="{BB962C8B-B14F-4D97-AF65-F5344CB8AC3E}">
        <p14:creationId xmlns:p14="http://schemas.microsoft.com/office/powerpoint/2010/main" val="4797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140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USER</cp:lastModifiedBy>
  <cp:revision>25</cp:revision>
  <dcterms:created xsi:type="dcterms:W3CDTF">2015-08-27T15:30:56Z</dcterms:created>
  <dcterms:modified xsi:type="dcterms:W3CDTF">2023-12-01T07:32:18Z</dcterms:modified>
</cp:coreProperties>
</file>